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A685E8-7BC9-4EF2-AE72-71DB0C313498}" type="datetimeFigureOut">
              <a:rPr lang="en-US" smtClean="0"/>
              <a:t>3/30/2010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38F6CA-2EAD-4981-901A-0BA8142BE087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/>
          <a:lstStyle/>
          <a:p>
            <a:r>
              <a:rPr lang="en-AU" u="sng" dirty="0" smtClean="0">
                <a:latin typeface="Algerian" pitchFamily="82" charset="0"/>
              </a:rPr>
              <a:t>Goldilocks – one way? Or the other?</a:t>
            </a:r>
            <a:endParaRPr lang="en-AU" u="sng" dirty="0">
              <a:latin typeface="Algerian" pitchFamily="82" charset="0"/>
            </a:endParaRPr>
          </a:p>
        </p:txBody>
      </p:sp>
      <p:pic>
        <p:nvPicPr>
          <p:cNvPr id="4" name="Picture 3" descr="goldilock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1500174"/>
            <a:ext cx="3714776" cy="49398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ldilocks_and_the_Three_Bears_by_lpspal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714356"/>
            <a:ext cx="3836061" cy="5429264"/>
          </a:xfrm>
          <a:prstGeom prst="rect">
            <a:avLst/>
          </a:prstGeom>
        </p:spPr>
      </p:pic>
      <p:pic>
        <p:nvPicPr>
          <p:cNvPr id="3" name="Picture 2" descr="goldilock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1714488"/>
            <a:ext cx="4409770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ldilock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928670"/>
            <a:ext cx="8216511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4195359" cy="3643338"/>
          </a:xfrm>
          <a:prstGeom prst="rect">
            <a:avLst/>
          </a:prstGeom>
        </p:spPr>
      </p:pic>
      <p:pic>
        <p:nvPicPr>
          <p:cNvPr id="3" name="Picture 2" descr="2008_unstable_fables_goldilocks_and_3_bears_box_art_2d.jpg"/>
          <p:cNvPicPr>
            <a:picLocks noChangeAspect="1"/>
          </p:cNvPicPr>
          <p:nvPr/>
        </p:nvPicPr>
        <p:blipFill>
          <a:blip r:embed="rId3" cstate="print"/>
          <a:srcRect l="9780" t="13541" r="11974" b="12500"/>
          <a:stretch>
            <a:fillRect/>
          </a:stretch>
        </p:blipFill>
        <p:spPr>
          <a:xfrm>
            <a:off x="4929190" y="785794"/>
            <a:ext cx="4000528" cy="507209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9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Trek</vt:lpstr>
      <vt:lpstr>Goldilocks – one way? Or the other?</vt:lpstr>
      <vt:lpstr>Slide 2</vt:lpstr>
      <vt:lpstr>Slide 3</vt:lpstr>
      <vt:lpstr>Slide 4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Goldilocks – one way? Or the other?</dc:title>
  <dc:creator>ITS</dc:creator>
  <cp:lastModifiedBy>ITS</cp:lastModifiedBy>
  <cp:revision>1</cp:revision>
  <dcterms:created xsi:type="dcterms:W3CDTF">2010-03-30T01:20:12Z</dcterms:created>
  <dcterms:modified xsi:type="dcterms:W3CDTF">2010-03-30T01:29:02Z</dcterms:modified>
</cp:coreProperties>
</file>